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81C0-1D3E-4DB2-B5B8-531045A89E63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EA41-ACAF-400A-B99E-CBA4E728F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3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81C0-1D3E-4DB2-B5B8-531045A89E63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EA41-ACAF-400A-B99E-CBA4E728F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81C0-1D3E-4DB2-B5B8-531045A89E63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EA41-ACAF-400A-B99E-CBA4E728F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81C0-1D3E-4DB2-B5B8-531045A89E63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EA41-ACAF-400A-B99E-CBA4E728F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79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81C0-1D3E-4DB2-B5B8-531045A89E63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EA41-ACAF-400A-B99E-CBA4E728F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15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81C0-1D3E-4DB2-B5B8-531045A89E63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EA41-ACAF-400A-B99E-CBA4E728F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7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81C0-1D3E-4DB2-B5B8-531045A89E63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EA41-ACAF-400A-B99E-CBA4E728F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81C0-1D3E-4DB2-B5B8-531045A89E63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EA41-ACAF-400A-B99E-CBA4E728F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7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81C0-1D3E-4DB2-B5B8-531045A89E63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EA41-ACAF-400A-B99E-CBA4E728F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1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81C0-1D3E-4DB2-B5B8-531045A89E63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EA41-ACAF-400A-B99E-CBA4E728F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1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81C0-1D3E-4DB2-B5B8-531045A89E63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EA41-ACAF-400A-B99E-CBA4E728F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1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581C0-1D3E-4DB2-B5B8-531045A89E63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DEA41-ACAF-400A-B99E-CBA4E728F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9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532" y="237744"/>
            <a:ext cx="1883197" cy="2350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697" y="241007"/>
            <a:ext cx="1009267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Регистрация </a:t>
            </a:r>
            <a:r>
              <a:rPr lang="ru-RU" sz="4800" b="1" dirty="0">
                <a:ln/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 в Единой системе государственных услуг</a:t>
            </a:r>
            <a:endParaRPr lang="ru-RU" sz="4800" b="1" dirty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tuluganovka.edusite.ru/images/1022_157_sm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005" y="5190994"/>
            <a:ext cx="3624724" cy="1429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07771" y="2587751"/>
            <a:ext cx="6122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www.gosuslugi.ru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25762" y="4066649"/>
            <a:ext cx="5878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esia.gosuslugi.ru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532" y="237744"/>
            <a:ext cx="1883197" cy="2350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59203" y="312987"/>
            <a:ext cx="6122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www.gosuslugi.ru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www.ca-portal.ru/uploads/artimage/8b5c7bc483d6f0400eee657dfef6246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470" y="1549303"/>
            <a:ext cx="7671593" cy="509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0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6496" y="237745"/>
            <a:ext cx="1089233" cy="1359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94087"/>
            <a:ext cx="10762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admliv@liv.orel.ru</a:t>
            </a:r>
            <a:endParaRPr lang="ru-RU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8576" y="3780334"/>
            <a:ext cx="7307153" cy="299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Отдел 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информационных технологий администрации города </a:t>
            </a:r>
            <a:endParaRPr lang="ru-RU" sz="44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т. 7-10-30</a:t>
            </a:r>
            <a:endParaRPr lang="ru-RU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http://test.khabkrai.ru/photos/1652_x9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797" y="0"/>
            <a:ext cx="2234406" cy="1112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12356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b="1" kern="0" dirty="0">
                <a:solidFill>
                  <a:schemeClr val="bg1"/>
                </a:solidFill>
                <a:latin typeface="Arial" panose="020B0604020202020204" pitchFamily="34" charset="0"/>
              </a:rPr>
              <a:t>Указ Президента РФ от 7 мая 2012 г. N 601</a:t>
            </a:r>
            <a:br>
              <a:rPr lang="ru-RU" b="1" kern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b="1" kern="0" dirty="0">
                <a:solidFill>
                  <a:schemeClr val="bg1"/>
                </a:solidFill>
                <a:latin typeface="Arial" panose="020B0604020202020204" pitchFamily="34" charset="0"/>
              </a:rPr>
              <a:t>"Об основных направлениях совершенствования системы государственного управления</a:t>
            </a: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endParaRPr lang="ru-RU" b="1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563681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а) уровень удовлетворенности граждан Российской Федерации (далее - граждане) качеством предоставления государственных и муниципальных услуг к 2018 году - не менее 90 процентов;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б) доля граждан, имеющих доступ к получению государственных и муниципальных услуг по принципу "одного окна" по месту пребывания, в том числе в многофункциональных центрах предоставления государственных услуг, к 2015 году - не менее 90 процентов;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в) доля граждан, использующих механизм получения государственных и муниципальных услуг в электронной форме, к 2018 году - не менее 70 процентов;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г) снижение среднего числа обращений представителей бизнес-сообщества в орган государственной власти Российской Федерации (орган местного самоуправления) для получения одной государственной (муниципальной) услуги, связанной со сферой предпринимательской деятельности, к 2014 году - до 2;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д) сокращение времени ожидания в очереди при обращении заявителя в орган государственной власти Российской Федерации (орган местного самоуправления) для получения государственных (муниципальных) услуг к 2014 году - до 15 минут.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7651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ИЗВЛЕЧЕНИЕ…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67" y="1812405"/>
            <a:ext cx="2990850" cy="81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790" y="2236267"/>
            <a:ext cx="2838450" cy="790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884" y="3278687"/>
            <a:ext cx="2533650" cy="962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767" y="4800789"/>
            <a:ext cx="2771775" cy="828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0017" y="5860351"/>
            <a:ext cx="3067050" cy="809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8898" y="1807642"/>
            <a:ext cx="3009900" cy="8286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5895" y="3278687"/>
            <a:ext cx="2838450" cy="7810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1298" y="4734113"/>
            <a:ext cx="2857500" cy="9620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9194" y="5882447"/>
            <a:ext cx="3086100" cy="8096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7373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 ПРИЧИН </a:t>
            </a:r>
          </a:p>
          <a:p>
            <a:pPr algn="ctr"/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ЗАРЕГИСТРИРОВАТЬСЯ НА ПОРТАЛЕ ГОСУСЛУГ</a:t>
            </a:r>
            <a:endParaRPr lang="ru-R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170" name="Picture 2" descr="http://toplogos.ru/images/logo-gosuslugi-ru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71" y="3889044"/>
            <a:ext cx="4273169" cy="120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http://mr-rf.ru/upload/iblock/525/52570a5e75d883531b87d4c969b81d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7403" y="84377"/>
            <a:ext cx="6592698" cy="6689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73" y="173737"/>
            <a:ext cx="967246" cy="1207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250018"/>
            <a:ext cx="5470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www.gosuslugi.ru</a:t>
            </a:r>
            <a:endParaRPr lang="ru-RU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2964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640" y="603980"/>
            <a:ext cx="3562351" cy="61438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498007" y="-36118"/>
            <a:ext cx="3697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www.gosuslugi.ru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207</Words>
  <Application>Microsoft Office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Владимирович Бывшев</dc:creator>
  <cp:lastModifiedBy>Игорь Владимирович Бывшев</cp:lastModifiedBy>
  <cp:revision>16</cp:revision>
  <dcterms:created xsi:type="dcterms:W3CDTF">2016-04-19T23:23:05Z</dcterms:created>
  <dcterms:modified xsi:type="dcterms:W3CDTF">2016-04-20T02:03:21Z</dcterms:modified>
</cp:coreProperties>
</file>