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21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003C-731C-4452-A5C6-6445D55A15A4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5EF1-CA1C-4578-BC43-8019F5815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003C-731C-4452-A5C6-6445D55A15A4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5EF1-CA1C-4578-BC43-8019F5815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003C-731C-4452-A5C6-6445D55A15A4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5EF1-CA1C-4578-BC43-8019F5815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003C-731C-4452-A5C6-6445D55A15A4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5EF1-CA1C-4578-BC43-8019F5815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003C-731C-4452-A5C6-6445D55A15A4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5EF1-CA1C-4578-BC43-8019F5815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003C-731C-4452-A5C6-6445D55A15A4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5EF1-CA1C-4578-BC43-8019F5815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003C-731C-4452-A5C6-6445D55A15A4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5EF1-CA1C-4578-BC43-8019F5815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003C-731C-4452-A5C6-6445D55A15A4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5EF1-CA1C-4578-BC43-8019F5815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003C-731C-4452-A5C6-6445D55A15A4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5EF1-CA1C-4578-BC43-8019F5815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003C-731C-4452-A5C6-6445D55A15A4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5EF1-CA1C-4578-BC43-8019F5815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003C-731C-4452-A5C6-6445D55A15A4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5EF1-CA1C-4578-BC43-8019F5815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4003C-731C-4452-A5C6-6445D55A15A4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75EF1-CA1C-4578-BC43-8019F5815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4B89E44-B81E-48FC-8A81-5D9277F5D5CF}"/>
              </a:ext>
            </a:extLst>
          </p:cNvPr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Команда проекта: </a:t>
            </a:r>
          </a:p>
          <a:p>
            <a:pPr algn="ctr"/>
            <a:r>
              <a:rPr lang="ru-RU" sz="16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Оптимизация процесса доступа к информационным ресурсам архива города Ливны, поиска архивной информации и сохранности оригиналов документов. Оцифровка описей</a:t>
            </a:r>
            <a:r>
              <a:rPr lang="ru-RU" sz="16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</a:t>
            </a:r>
            <a:endParaRPr lang="ru-RU" sz="16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D3DE2E2-8966-4441-8C01-787243654662}"/>
              </a:ext>
            </a:extLst>
          </p:cNvPr>
          <p:cNvSpPr/>
          <p:nvPr/>
        </p:nvSpPr>
        <p:spPr>
          <a:xfrm>
            <a:off x="6420591" y="1109124"/>
            <a:ext cx="2364179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Владелец процесса</a:t>
            </a:r>
          </a:p>
          <a:p>
            <a:pPr>
              <a:spcAft>
                <a:spcPts val="0"/>
              </a:spcAft>
            </a:pPr>
            <a:endParaRPr lang="ru-RU" sz="11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11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Елена Ивановна Лобцова </a:t>
            </a:r>
          </a:p>
          <a:p>
            <a:pPr>
              <a:spcAft>
                <a:spcPts val="0"/>
              </a:spcAft>
            </a:pPr>
            <a:r>
              <a:rPr lang="ru-RU" sz="11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ru-RU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начальник архивного отдела администрации </a:t>
            </a:r>
            <a:r>
              <a:rPr lang="ru-RU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</a:t>
            </a:r>
            <a:r>
              <a:rPr lang="ru-RU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орода Ливны</a:t>
            </a:r>
            <a:endParaRPr lang="ru-RU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8B30CA5-4E6F-42C4-8BB6-622436859528}"/>
              </a:ext>
            </a:extLst>
          </p:cNvPr>
          <p:cNvSpPr txBox="1"/>
          <p:nvPr/>
        </p:nvSpPr>
        <p:spPr>
          <a:xfrm>
            <a:off x="0" y="2840182"/>
            <a:ext cx="9144000" cy="30777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Команда проекта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2E51E1B8-90A8-4E2C-AE11-3A8CA9D4B72B}"/>
              </a:ext>
            </a:extLst>
          </p:cNvPr>
          <p:cNvSpPr/>
          <p:nvPr/>
        </p:nvSpPr>
        <p:spPr>
          <a:xfrm>
            <a:off x="2231570" y="3660727"/>
            <a:ext cx="206828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Игорь Владимирович </a:t>
            </a:r>
            <a:r>
              <a:rPr lang="ru-RU" sz="11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Бывшев</a:t>
            </a:r>
            <a:endParaRPr lang="ru-RU" sz="11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начальник отдела информационных технологий </a:t>
            </a:r>
            <a:r>
              <a:rPr lang="ru-RU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администрации города </a:t>
            </a:r>
            <a:r>
              <a:rPr lang="ru-RU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Ливны</a:t>
            </a:r>
            <a:endParaRPr lang="ru-RU" sz="11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A7C92B2F-0A3D-4B82-981B-9BF7F7DF6658}"/>
              </a:ext>
            </a:extLst>
          </p:cNvPr>
          <p:cNvSpPr/>
          <p:nvPr/>
        </p:nvSpPr>
        <p:spPr>
          <a:xfrm>
            <a:off x="6150598" y="3649362"/>
            <a:ext cx="230760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Ирина Валерьевна Ивлева</a:t>
            </a:r>
          </a:p>
          <a:p>
            <a:r>
              <a:rPr lang="ru-RU" sz="11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начальник юридического отдела администрации города Ливны</a:t>
            </a:r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4DB37393-8FD8-4446-85DA-DDCF673C96B5}"/>
              </a:ext>
            </a:extLst>
          </p:cNvPr>
          <p:cNvSpPr/>
          <p:nvPr/>
        </p:nvSpPr>
        <p:spPr>
          <a:xfrm>
            <a:off x="7430530" y="5011270"/>
            <a:ext cx="14983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A026B727-4AA0-41E1-9181-90FCFAB6F1BA}"/>
              </a:ext>
            </a:extLst>
          </p:cNvPr>
          <p:cNvSpPr/>
          <p:nvPr/>
        </p:nvSpPr>
        <p:spPr>
          <a:xfrm>
            <a:off x="4861795" y="5214411"/>
            <a:ext cx="23772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Анастасия Михайловна Кутафина – </a:t>
            </a:r>
            <a:r>
              <a:rPr lang="ru-RU" sz="11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главный специалист архивного отдела администрации города </a:t>
            </a:r>
            <a:r>
              <a:rPr lang="ru-RU" sz="11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</a:t>
            </a:r>
            <a:r>
              <a:rPr lang="ru-RU" sz="11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ивны</a:t>
            </a:r>
            <a:endParaRPr lang="ru-RU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D90A36B8-A4C6-4971-AE58-BCE3D5A05A4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653" y="3682315"/>
            <a:ext cx="1664044" cy="13180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0AB025ED-A637-490A-AC9D-EC7B8990BB09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2617" y="3624650"/>
            <a:ext cx="1351006" cy="13510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" name="Рисунок 22" descr="IMG_2236_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640" y="1071045"/>
            <a:ext cx="1358302" cy="14196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8" name="Прямоугольник 27"/>
          <p:cNvSpPr/>
          <p:nvPr/>
        </p:nvSpPr>
        <p:spPr>
          <a:xfrm>
            <a:off x="2183028" y="1145058"/>
            <a:ext cx="205945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1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Руководитель проекта</a:t>
            </a:r>
          </a:p>
          <a:p>
            <a:pPr>
              <a:spcAft>
                <a:spcPts val="0"/>
              </a:spcAft>
            </a:pPr>
            <a:endParaRPr lang="ru-RU" sz="11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11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Виталий Геннадиевич Середа - </a:t>
            </a:r>
            <a:r>
              <a:rPr lang="ru-RU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заместитель </a:t>
            </a:r>
            <a:r>
              <a:rPr lang="ru-RU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главы администрации города по социальным вопросам</a:t>
            </a:r>
            <a:endParaRPr lang="ru-RU" sz="11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94691" y="1156834"/>
            <a:ext cx="1553708" cy="12640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99294" y="5162777"/>
            <a:ext cx="1270678" cy="144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3662367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199</TotalTime>
  <Words>85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Igor Vladimiroviсh Byvshev</dc:creator>
  <cp:lastModifiedBy>user</cp:lastModifiedBy>
  <cp:revision>22</cp:revision>
  <dcterms:created xsi:type="dcterms:W3CDTF">2019-12-18T04:50:21Z</dcterms:created>
  <dcterms:modified xsi:type="dcterms:W3CDTF">2021-04-12T05:40:23Z</dcterms:modified>
</cp:coreProperties>
</file>